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124" d="100"/>
          <a:sy n="124" d="100"/>
        </p:scale>
        <p:origin x="6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7052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223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1447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05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4024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0327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3330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571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4018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524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835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36F6A-332B-564F-AC0F-3A12B78A78D3}" type="datetimeFigureOut">
              <a:rPr lang="es-MX" smtClean="0"/>
              <a:t>18/09/26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5DF72-BB03-F747-B775-3F4903454A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767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793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76ABF7F1-128A-B5AE-10D8-C471A6CDE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84058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1677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0</Words>
  <Application>Microsoft Macintosh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ORTIZ GONZALEZ SEBASTIAN</dc:creator>
  <cp:lastModifiedBy>Microsoft Office User</cp:lastModifiedBy>
  <cp:revision>7</cp:revision>
  <dcterms:created xsi:type="dcterms:W3CDTF">2022-11-07T17:37:33Z</dcterms:created>
  <dcterms:modified xsi:type="dcterms:W3CDTF">2026-09-18T20:47:12Z</dcterms:modified>
</cp:coreProperties>
</file>