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4"/>
  </p:normalViewPr>
  <p:slideViewPr>
    <p:cSldViewPr snapToGrid="0">
      <p:cViewPr varScale="1">
        <p:scale>
          <a:sx n="124" d="100"/>
          <a:sy n="124" d="100"/>
        </p:scale>
        <p:origin x="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25/11/25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705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25/11/25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524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25/11/25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35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25/11/25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23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25/11/25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44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25/11/25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05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25/11/25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24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25/11/25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032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25/11/25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333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25/11/25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57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6F6A-332B-564F-AC0F-3A12B78A78D3}" type="datetimeFigureOut">
              <a:rPr lang="es-MX" smtClean="0"/>
              <a:t>25/11/25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01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6F6A-332B-564F-AC0F-3A12B78A78D3}" type="datetimeFigureOut">
              <a:rPr lang="es-MX" smtClean="0"/>
              <a:t>25/11/25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5DF72-BB03-F747-B775-3F4903454AC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76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79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6ABF7F1-128A-B5AE-10D8-C471A6CDE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405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67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0</Words>
  <Application>Microsoft Macintosh PowerPoint</Application>
  <PresentationFormat>Presentación en pantalla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ORTIZ GONZALEZ SEBASTIAN</dc:creator>
  <cp:lastModifiedBy>Microsoft Office User</cp:lastModifiedBy>
  <cp:revision>6</cp:revision>
  <dcterms:created xsi:type="dcterms:W3CDTF">2022-11-07T17:37:33Z</dcterms:created>
  <dcterms:modified xsi:type="dcterms:W3CDTF">2025-11-25T14:49:18Z</dcterms:modified>
</cp:coreProperties>
</file>