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>
      <p:cViewPr varScale="1">
        <p:scale>
          <a:sx n="124" d="100"/>
          <a:sy n="124" d="100"/>
        </p:scale>
        <p:origin x="6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7052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2233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1447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05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0244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0327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333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571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4018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524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8353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767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793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76ABF7F1-128A-B5AE-10D8-C471A6CDE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4058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1677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0</Words>
  <Application>Microsoft Macintosh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ORTIZ GONZALEZ SEBASTIAN</dc:creator>
  <cp:lastModifiedBy>Microsoft Office User</cp:lastModifiedBy>
  <cp:revision>7</cp:revision>
  <dcterms:created xsi:type="dcterms:W3CDTF">2022-11-07T17:37:33Z</dcterms:created>
  <dcterms:modified xsi:type="dcterms:W3CDTF">2026-09-18T20:45:15Z</dcterms:modified>
</cp:coreProperties>
</file>